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AC016-8DAC-4C00-9909-F894A10613E4}" v="3" dt="2023-05-27T20:10:39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Jan Grin" userId="77df143fdab30b24" providerId="LiveId" clId="{9DDAC016-8DAC-4C00-9909-F894A10613E4}"/>
    <pc:docChg chg="modSld">
      <pc:chgData name="Kees Jan Grin" userId="77df143fdab30b24" providerId="LiveId" clId="{9DDAC016-8DAC-4C00-9909-F894A10613E4}" dt="2023-05-27T20:10:41.593" v="20" actId="1076"/>
      <pc:docMkLst>
        <pc:docMk/>
      </pc:docMkLst>
      <pc:sldChg chg="modSp mod">
        <pc:chgData name="Kees Jan Grin" userId="77df143fdab30b24" providerId="LiveId" clId="{9DDAC016-8DAC-4C00-9909-F894A10613E4}" dt="2023-05-25T20:23:27.473" v="12" actId="1076"/>
        <pc:sldMkLst>
          <pc:docMk/>
          <pc:sldMk cId="2794674767" sldId="257"/>
        </pc:sldMkLst>
        <pc:spChg chg="mod">
          <ac:chgData name="Kees Jan Grin" userId="77df143fdab30b24" providerId="LiveId" clId="{9DDAC016-8DAC-4C00-9909-F894A10613E4}" dt="2023-05-25T20:23:25.679" v="11" actId="20577"/>
          <ac:spMkLst>
            <pc:docMk/>
            <pc:sldMk cId="2794674767" sldId="257"/>
            <ac:spMk id="3" creationId="{8FEA5E24-EC6C-B9E8-A4F6-6639AC8A8A7E}"/>
          </ac:spMkLst>
        </pc:spChg>
        <pc:picChg chg="mod">
          <ac:chgData name="Kees Jan Grin" userId="77df143fdab30b24" providerId="LiveId" clId="{9DDAC016-8DAC-4C00-9909-F894A10613E4}" dt="2023-05-25T20:23:27.473" v="12" actId="1076"/>
          <ac:picMkLst>
            <pc:docMk/>
            <pc:sldMk cId="2794674767" sldId="257"/>
            <ac:picMk id="3076" creationId="{EC8A6E44-536D-2994-E4D0-00E5158CB8A0}"/>
          </ac:picMkLst>
        </pc:picChg>
      </pc:sldChg>
      <pc:sldChg chg="addSp delSp modSp mod modAnim">
        <pc:chgData name="Kees Jan Grin" userId="77df143fdab30b24" providerId="LiveId" clId="{9DDAC016-8DAC-4C00-9909-F894A10613E4}" dt="2023-05-27T20:10:41.593" v="20" actId="1076"/>
        <pc:sldMkLst>
          <pc:docMk/>
          <pc:sldMk cId="3192184594" sldId="258"/>
        </pc:sldMkLst>
        <pc:picChg chg="add mod">
          <ac:chgData name="Kees Jan Grin" userId="77df143fdab30b24" providerId="LiveId" clId="{9DDAC016-8DAC-4C00-9909-F894A10613E4}" dt="2023-05-27T20:10:41.593" v="20" actId="1076"/>
          <ac:picMkLst>
            <pc:docMk/>
            <pc:sldMk cId="3192184594" sldId="258"/>
            <ac:picMk id="5" creationId="{2AAD5A19-383E-36EE-DD4E-861BA542C221}"/>
          </ac:picMkLst>
        </pc:picChg>
        <pc:picChg chg="del">
          <ac:chgData name="Kees Jan Grin" userId="77df143fdab30b24" providerId="LiveId" clId="{9DDAC016-8DAC-4C00-9909-F894A10613E4}" dt="2023-05-27T20:10:03.536" v="18" actId="21"/>
          <ac:picMkLst>
            <pc:docMk/>
            <pc:sldMk cId="3192184594" sldId="258"/>
            <ac:picMk id="2056" creationId="{F25CE511-F333-F64D-E209-AFED4A2B5D32}"/>
          </ac:picMkLst>
        </pc:picChg>
      </pc:sldChg>
      <pc:sldChg chg="modSp mod">
        <pc:chgData name="Kees Jan Grin" userId="77df143fdab30b24" providerId="LiveId" clId="{9DDAC016-8DAC-4C00-9909-F894A10613E4}" dt="2023-05-25T20:24:17.200" v="15" actId="20577"/>
        <pc:sldMkLst>
          <pc:docMk/>
          <pc:sldMk cId="2971768850" sldId="259"/>
        </pc:sldMkLst>
        <pc:spChg chg="mod">
          <ac:chgData name="Kees Jan Grin" userId="77df143fdab30b24" providerId="LiveId" clId="{9DDAC016-8DAC-4C00-9909-F894A10613E4}" dt="2023-05-25T20:24:17.200" v="15" actId="20577"/>
          <ac:spMkLst>
            <pc:docMk/>
            <pc:sldMk cId="2971768850" sldId="259"/>
            <ac:spMk id="2" creationId="{716C77CA-4FB7-9056-1118-53229779B3F1}"/>
          </ac:spMkLst>
        </pc:spChg>
      </pc:sldChg>
      <pc:sldChg chg="modSp mod">
        <pc:chgData name="Kees Jan Grin" userId="77df143fdab30b24" providerId="LiveId" clId="{9DDAC016-8DAC-4C00-9909-F894A10613E4}" dt="2023-05-25T20:24:33.531" v="16" actId="20577"/>
        <pc:sldMkLst>
          <pc:docMk/>
          <pc:sldMk cId="531201485" sldId="260"/>
        </pc:sldMkLst>
        <pc:spChg chg="mod">
          <ac:chgData name="Kees Jan Grin" userId="77df143fdab30b24" providerId="LiveId" clId="{9DDAC016-8DAC-4C00-9909-F894A10613E4}" dt="2023-05-25T20:24:33.531" v="16" actId="20577"/>
          <ac:spMkLst>
            <pc:docMk/>
            <pc:sldMk cId="531201485" sldId="260"/>
            <ac:spMk id="3" creationId="{311F1576-C797-2196-3983-A9F89F6F6279}"/>
          </ac:spMkLst>
        </pc:spChg>
      </pc:sldChg>
      <pc:sldChg chg="modSp mod">
        <pc:chgData name="Kees Jan Grin" userId="77df143fdab30b24" providerId="LiveId" clId="{9DDAC016-8DAC-4C00-9909-F894A10613E4}" dt="2023-05-25T20:24:48.421" v="17" actId="20577"/>
        <pc:sldMkLst>
          <pc:docMk/>
          <pc:sldMk cId="3496332608" sldId="261"/>
        </pc:sldMkLst>
        <pc:spChg chg="mod">
          <ac:chgData name="Kees Jan Grin" userId="77df143fdab30b24" providerId="LiveId" clId="{9DDAC016-8DAC-4C00-9909-F894A10613E4}" dt="2023-05-25T20:24:48.421" v="17" actId="20577"/>
          <ac:spMkLst>
            <pc:docMk/>
            <pc:sldMk cId="3496332608" sldId="261"/>
            <ac:spMk id="3" creationId="{C0733112-E366-8CBF-3668-9E6FC0CCB1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25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43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62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5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96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03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76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4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54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8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4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0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0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79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2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B1F5-E17C-4026-A80F-0BAB21B5037A}" type="datetimeFigureOut">
              <a:rPr lang="nl-NL" smtClean="0"/>
              <a:t>27-5-2023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B277F3-3D69-41A0-B1AA-875E84093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8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54B47-6C2E-68BC-D48B-7BE676178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7038" y="2983832"/>
            <a:ext cx="9496777" cy="1037837"/>
          </a:xfrm>
        </p:spPr>
        <p:txBody>
          <a:bodyPr>
            <a:noAutofit/>
          </a:bodyPr>
          <a:lstStyle/>
          <a:p>
            <a:pPr algn="ctr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Inwonersgroep: </a:t>
            </a:r>
            <a:b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Toegankelijkheid &amp; Bereikbaarheid </a:t>
            </a:r>
          </a:p>
        </p:txBody>
      </p:sp>
      <p:pic>
        <p:nvPicPr>
          <p:cNvPr id="1026" name="Picture 2" descr="Meld je aan voor het Burgerberaad Zorg Zeeland! - Zeeuwse Zorg Coalitie">
            <a:extLst>
              <a:ext uri="{FF2B5EF4-FFF2-40B4-BE49-F238E27FC236}">
                <a16:creationId xmlns:a16="http://schemas.microsoft.com/office/drawing/2014/main" id="{D62C94DC-82AA-7B8F-5AC0-B564FE43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4" y="141112"/>
            <a:ext cx="7062473" cy="26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3">
            <a:extLst>
              <a:ext uri="{FF2B5EF4-FFF2-40B4-BE49-F238E27FC236}">
                <a16:creationId xmlns:a16="http://schemas.microsoft.com/office/drawing/2014/main" id="{0813637B-BA60-A7B4-F5B1-C84F5CC5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10" y="141111"/>
            <a:ext cx="4375187" cy="6547555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D83006E-D679-558C-837C-FA3DF19EB3F1}"/>
              </a:ext>
            </a:extLst>
          </p:cNvPr>
          <p:cNvSpPr txBox="1">
            <a:spLocks/>
          </p:cNvSpPr>
          <p:nvPr/>
        </p:nvSpPr>
        <p:spPr>
          <a:xfrm>
            <a:off x="1517912" y="4713866"/>
            <a:ext cx="5263812" cy="1710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b="1" dirty="0">
                <a:solidFill>
                  <a:schemeClr val="tx1"/>
                </a:solidFill>
              </a:rPr>
              <a:t>Wij zijn:</a:t>
            </a:r>
          </a:p>
          <a:p>
            <a:pPr algn="l"/>
            <a:r>
              <a:rPr lang="nl-NL" b="1" dirty="0">
                <a:solidFill>
                  <a:schemeClr val="tx1"/>
                </a:solidFill>
              </a:rPr>
              <a:t>Piet Corbijn, Sandra Hillebrand, Kees Jan Grin, </a:t>
            </a:r>
          </a:p>
          <a:p>
            <a:pPr algn="l"/>
            <a:r>
              <a:rPr lang="nl-NL" b="1" dirty="0">
                <a:solidFill>
                  <a:schemeClr val="tx1"/>
                </a:solidFill>
              </a:rPr>
              <a:t>Johan Francke, Steven Buijze, Annemarie Ponse,</a:t>
            </a:r>
          </a:p>
          <a:p>
            <a:pPr algn="l"/>
            <a:r>
              <a:rPr lang="nl-NL" b="1" dirty="0">
                <a:solidFill>
                  <a:schemeClr val="tx1"/>
                </a:solidFill>
              </a:rPr>
              <a:t>Gerard Walraven, Marjolein Nieuwenhuis, </a:t>
            </a:r>
          </a:p>
          <a:p>
            <a:pPr algn="l"/>
            <a:r>
              <a:rPr lang="nl-NL" b="1" dirty="0">
                <a:solidFill>
                  <a:schemeClr val="tx1"/>
                </a:solidFill>
              </a:rPr>
              <a:t>Ingrid Peijer, Laurice Segeren, Jan Hazenoot.</a:t>
            </a:r>
          </a:p>
        </p:txBody>
      </p:sp>
    </p:spTree>
    <p:extLst>
      <p:ext uri="{BB962C8B-B14F-4D97-AF65-F5344CB8AC3E}">
        <p14:creationId xmlns:p14="http://schemas.microsoft.com/office/powerpoint/2010/main" val="16769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621B0-1E1C-5BCC-B980-26066315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68" y="835045"/>
            <a:ext cx="8596668" cy="13208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Wij willen er samen voor gaan!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8E9C41-4D19-4A39-1AC5-DA235F72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631" y="5073340"/>
            <a:ext cx="8596668" cy="11837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Piet Corbijn, Sandra Hillebrand, Kees Jan Grin, Annemarie Ponse,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Johan Francke, Steven Buijze, Gerard Walraven, Marjolein Nieuwenhuis, 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Ingrid Peijer, Laurice Segeren, Jan Hazenoot.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67DF5B-2B7F-C488-BD71-DA2463CE9BFE}"/>
              </a:ext>
            </a:extLst>
          </p:cNvPr>
          <p:cNvSpPr txBox="1"/>
          <p:nvPr/>
        </p:nvSpPr>
        <p:spPr>
          <a:xfrm>
            <a:off x="6001965" y="2514600"/>
            <a:ext cx="1015489" cy="52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2BE720D-CB6F-993C-720C-6FA439768AF3}"/>
              </a:ext>
            </a:extLst>
          </p:cNvPr>
          <p:cNvSpPr txBox="1"/>
          <p:nvPr/>
        </p:nvSpPr>
        <p:spPr>
          <a:xfrm>
            <a:off x="6582674" y="2542567"/>
            <a:ext cx="470740" cy="72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FD1A7E-8724-6E07-FA95-9140371E553B}"/>
              </a:ext>
            </a:extLst>
          </p:cNvPr>
          <p:cNvSpPr txBox="1">
            <a:spLocks/>
          </p:cNvSpPr>
          <p:nvPr/>
        </p:nvSpPr>
        <p:spPr>
          <a:xfrm>
            <a:off x="1561013" y="14540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Wanneer starten we met dit initiatief?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9B41F9-C11F-842F-E294-33DEA1D6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81" y="2326376"/>
            <a:ext cx="4566788" cy="25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33671-FEC8-DCB9-ABAD-CAF3B930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Vragen??</a:t>
            </a:r>
          </a:p>
        </p:txBody>
      </p:sp>
      <p:pic>
        <p:nvPicPr>
          <p:cNvPr id="8194" name="Picture 2" descr="De kunst van het vragen stellen - Socratisch Cafe Utrecht">
            <a:extLst>
              <a:ext uri="{FF2B5EF4-FFF2-40B4-BE49-F238E27FC236}">
                <a16:creationId xmlns:a16="http://schemas.microsoft.com/office/drawing/2014/main" id="{C8657A4B-3BB5-0FA9-748C-8066B74B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14" y="1930400"/>
            <a:ext cx="5317434" cy="3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5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FD60C-F9EC-71CD-E36A-2EBB146A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87" y="657726"/>
            <a:ext cx="8596668" cy="76462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Voorbeeld Situaties &amp;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EA5E24-EC6C-B9E8-A4F6-6639AC8A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87" y="1488613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Mijn gehandicapte zoon wordt 18 jaar, wat veranderd er dan?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Ik heb een beroerte gehad en wordt ontslagen uit het ziekenhuis.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Mijn moeder is dementerend, wat nu?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Ik ben alleen en heb geen familie.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 ik in mijn omgeving revalideren?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WAT NU??</a:t>
            </a:r>
          </a:p>
          <a:p>
            <a:endParaRPr lang="nl-NL" sz="5400" dirty="0"/>
          </a:p>
        </p:txBody>
      </p:sp>
      <p:pic>
        <p:nvPicPr>
          <p:cNvPr id="3076" name="Picture 4" descr="3d Man Staan En Hebben Geen Idee Met Rode Vraagtekens Boven Zijn Hoofd  Geïsoleerd Over Witte Achtergrond Royalty-Vrije Foto, Plaatjes, Beelden En  Stock Fotografie. Image 26594568.">
            <a:extLst>
              <a:ext uri="{FF2B5EF4-FFF2-40B4-BE49-F238E27FC236}">
                <a16:creationId xmlns:a16="http://schemas.microsoft.com/office/drawing/2014/main" id="{EC8A6E44-536D-2994-E4D0-00E5158C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71" y="32302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7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5E550BB-A7B0-4B27-F689-A1508CAD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49" y="764212"/>
            <a:ext cx="1059110" cy="1509795"/>
          </a:xfrm>
          <a:prstGeom prst="rect">
            <a:avLst/>
          </a:prstGeom>
        </p:spPr>
      </p:pic>
      <p:pic>
        <p:nvPicPr>
          <p:cNvPr id="2064" name="Picture 16" descr="Denksport doolhof Amsterdamse Bos - Speeltuin | RouteYou">
            <a:extLst>
              <a:ext uri="{FF2B5EF4-FFF2-40B4-BE49-F238E27FC236}">
                <a16:creationId xmlns:a16="http://schemas.microsoft.com/office/drawing/2014/main" id="{947881B3-6C49-8140-0359-325145C8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849252"/>
            <a:ext cx="4683345" cy="458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orgloket Smerdiek | Sint Maartensdijk">
            <a:extLst>
              <a:ext uri="{FF2B5EF4-FFF2-40B4-BE49-F238E27FC236}">
                <a16:creationId xmlns:a16="http://schemas.microsoft.com/office/drawing/2014/main" id="{55C5ECE9-CBAC-595E-7FFC-413791591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9" y="744189"/>
            <a:ext cx="1457946" cy="14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6A9988-A0D2-ECB7-AD11-DC2013A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22" y="152363"/>
            <a:ext cx="8596668" cy="1320800"/>
          </a:xfrm>
        </p:spPr>
        <p:txBody>
          <a:bodyPr/>
          <a:lstStyle/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Welkom in het doolhof !</a:t>
            </a:r>
          </a:p>
        </p:txBody>
      </p:sp>
      <p:pic>
        <p:nvPicPr>
          <p:cNvPr id="2052" name="Picture 4" descr="aan-z | Axel">
            <a:extLst>
              <a:ext uri="{FF2B5EF4-FFF2-40B4-BE49-F238E27FC236}">
                <a16:creationId xmlns:a16="http://schemas.microsoft.com/office/drawing/2014/main" id="{50DC5F9D-985B-B7CF-0059-8E1C57E2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7" y="1582575"/>
            <a:ext cx="1462377" cy="14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ulst voor Elkaar | Facebook">
            <a:extLst>
              <a:ext uri="{FF2B5EF4-FFF2-40B4-BE49-F238E27FC236}">
                <a16:creationId xmlns:a16="http://schemas.microsoft.com/office/drawing/2014/main" id="{4899AAC5-BCFA-2097-838D-7A1E6E47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97" y="1086323"/>
            <a:ext cx="838137" cy="6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olen ziet je – zorginstelling Tholen">
            <a:extLst>
              <a:ext uri="{FF2B5EF4-FFF2-40B4-BE49-F238E27FC236}">
                <a16:creationId xmlns:a16="http://schemas.microsoft.com/office/drawing/2014/main" id="{203D4A32-9D25-2849-57A8-B67D98FC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43" y="2443363"/>
            <a:ext cx="1275703" cy="14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atis hulp als u PGB budget wilt aanvragen - Almelo Sociaal">
            <a:extLst>
              <a:ext uri="{FF2B5EF4-FFF2-40B4-BE49-F238E27FC236}">
                <a16:creationId xmlns:a16="http://schemas.microsoft.com/office/drawing/2014/main" id="{E7E9C7F0-6ADF-C081-0DF9-4AB36FA1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4" y="4140714"/>
            <a:ext cx="1893086" cy="10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mo — Thuishulp Rotterdam">
            <a:extLst>
              <a:ext uri="{FF2B5EF4-FFF2-40B4-BE49-F238E27FC236}">
                <a16:creationId xmlns:a16="http://schemas.microsoft.com/office/drawing/2014/main" id="{AC6771AB-7097-928E-BE57-9E1B0AB4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9" y="5204388"/>
            <a:ext cx="2598605" cy="11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4B1DF6-EE2B-3845-8150-5FD0EDB92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4497" y="5492886"/>
            <a:ext cx="2219505" cy="9365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AD5A19-383E-36EE-DD4E-861BA542C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7856" y="3081465"/>
            <a:ext cx="146316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goot jouw kans op een nieuw woning">
            <a:extLst>
              <a:ext uri="{FF2B5EF4-FFF2-40B4-BE49-F238E27FC236}">
                <a16:creationId xmlns:a16="http://schemas.microsoft.com/office/drawing/2014/main" id="{23AB4349-D380-EB4F-FA8C-466EA27F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09" y="4308551"/>
            <a:ext cx="1695913" cy="19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6C77CA-4FB7-9056-1118-53229779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3" y="2841515"/>
            <a:ext cx="9068245" cy="2741138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Voorstel tot verbetering: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Met een hooggekwalificeerd iemand die luistert naar de 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zorgvrager en (mee) gaat zoeken naar de juiste zorg.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 elke regio/gemeente.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Een voor iedereen makkelijk bereikbaar fysiek loket waar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mensen terecht kunnen met al hun (niet-acute) zorgvragen.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Bundeling van digitale informatiesystemen.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Pragmatisch en direct.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7432DB6-4440-C709-0918-E49238AB9F68}"/>
              </a:ext>
            </a:extLst>
          </p:cNvPr>
          <p:cNvSpPr txBox="1">
            <a:spLocks/>
          </p:cNvSpPr>
          <p:nvPr/>
        </p:nvSpPr>
        <p:spPr>
          <a:xfrm>
            <a:off x="433213" y="966537"/>
            <a:ext cx="9068245" cy="24624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Situatie van nu: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Een woud van informatie.</a:t>
            </a:r>
          </a:p>
          <a:p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Gebrek aan coördinatie en goede communicatie.</a:t>
            </a:r>
            <a:b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Slechte bereikbaarheid.</a:t>
            </a:r>
          </a:p>
        </p:txBody>
      </p:sp>
    </p:spTree>
    <p:extLst>
      <p:ext uri="{BB962C8B-B14F-4D97-AF65-F5344CB8AC3E}">
        <p14:creationId xmlns:p14="http://schemas.microsoft.com/office/powerpoint/2010/main" val="297176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arom web accessibility? - Optelec Nederland">
            <a:extLst>
              <a:ext uri="{FF2B5EF4-FFF2-40B4-BE49-F238E27FC236}">
                <a16:creationId xmlns:a16="http://schemas.microsoft.com/office/drawing/2014/main" id="{2F023D5A-F85F-7E20-BF4F-3A0A2118A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9" r="31134"/>
          <a:stretch/>
        </p:blipFill>
        <p:spPr bwMode="auto">
          <a:xfrm>
            <a:off x="4821071" y="4616652"/>
            <a:ext cx="2222383" cy="20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3A2BFF-7B0B-796F-5014-757DD8BB7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77" y="987287"/>
            <a:ext cx="9381066" cy="692426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moet dit loket minimaal aan voldoen: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F1576-C797-2196-3983-A9F89F6F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77" y="1789913"/>
            <a:ext cx="8596668" cy="3378435"/>
          </a:xfrm>
        </p:spPr>
        <p:txBody>
          <a:bodyPr>
            <a:noAutofit/>
          </a:bodyPr>
          <a:lstStyle/>
          <a:p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Iedere hulpvraag kan gesteld worden met of zonder indicatie. </a:t>
            </a:r>
          </a:p>
          <a:p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Het loket moet voorzien zijn van meerdere zorg </a:t>
            </a:r>
            <a:r>
              <a:rPr lang="nl-NL" sz="2100" dirty="0" err="1">
                <a:latin typeface="Arial" panose="020B0604020202020204" pitchFamily="34" charset="0"/>
                <a:cs typeface="Arial" panose="020B0604020202020204" pitchFamily="34" charset="0"/>
              </a:rPr>
              <a:t>proffessionals</a:t>
            </a: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De ondersteuner dient kennis te hebben van gemeentelijke regelingen, zorgverzekeringsmogelijkheden en landelijke regelingen. </a:t>
            </a:r>
          </a:p>
          <a:p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Op afroep professionals laten aanschuiven voor specifieke vragen. </a:t>
            </a:r>
          </a:p>
          <a:p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Directe lijnen onderhouden met gemeenteambtenaren, zorgprofessionals en vrijwilligers.</a:t>
            </a:r>
          </a:p>
        </p:txBody>
      </p:sp>
    </p:spTree>
    <p:extLst>
      <p:ext uri="{BB962C8B-B14F-4D97-AF65-F5344CB8AC3E}">
        <p14:creationId xmlns:p14="http://schemas.microsoft.com/office/powerpoint/2010/main" val="5312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CF935-E445-2FAE-ED29-C42D9E59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73" y="573681"/>
            <a:ext cx="8596668" cy="13208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komt het fysiek loket?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33112-E366-8CBF-3668-9E6FC0CC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73" y="1743146"/>
            <a:ext cx="9788570" cy="3880773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 kan een bus zijn die rondrijdt in het buitengebied.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 kan een ruimte in de bibliotheek of buurthuis zijn.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Dat kan in een gezondheidscentrum of bij een huisartsenpraktijk.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of naast een bestaand loket in de gemeente.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E2CC55-909E-6792-1EE6-30916357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38" y="4013407"/>
            <a:ext cx="5107241" cy="23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3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7E549-B416-1437-10BB-010A55BF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Digitaal loket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B31E2-7182-2BB9-23B9-B26A3ADD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266"/>
            <a:ext cx="8596668" cy="3880773"/>
          </a:xfrm>
        </p:spPr>
        <p:txBody>
          <a:bodyPr>
            <a:normAutofit/>
          </a:bodyPr>
          <a:lstStyle/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Digitaal loket naast het Fysiek loket.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Centrale website met koppeling naar digitaal loket &amp; app voor mobiele telefoon.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Koppeling centraal, provinciaal telefoonnummer met fysiek en digitaal loket. </a:t>
            </a:r>
          </a:p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Wij menen met deze koppeling wordt de bereikbaarheid voor iedereen vergroot</a:t>
            </a:r>
            <a:r>
              <a:rPr lang="nl-NL" sz="2200" dirty="0"/>
              <a:t>.</a:t>
            </a:r>
          </a:p>
        </p:txBody>
      </p:sp>
      <p:pic>
        <p:nvPicPr>
          <p:cNvPr id="7170" name="Picture 2" descr="publicatie - Digitale portfolio's">
            <a:extLst>
              <a:ext uri="{FF2B5EF4-FFF2-40B4-BE49-F238E27FC236}">
                <a16:creationId xmlns:a16="http://schemas.microsoft.com/office/drawing/2014/main" id="{F3AB62C9-1EA9-819B-2204-99627808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51" y="4434182"/>
            <a:ext cx="3212410" cy="213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6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7E549-B416-1437-10BB-010A55BF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Enkele stellingen &amp; beslispunten.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B31E2-7182-2BB9-23B9-B26A3ADD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266"/>
            <a:ext cx="8596668" cy="4867986"/>
          </a:xfrm>
        </p:spPr>
        <p:txBody>
          <a:bodyPr>
            <a:noAutofit/>
          </a:bodyPr>
          <a:lstStyle/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Beslispunt 1: 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	Zorgvragers moeten gemakkelijk toegang kunnen krijgen 	tot alle zorgvragen middels één loket.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Eens of oneens?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Beslispunt 2: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Ons voorstel van een fysiek loket verdient een kans om 	een pilot te realiseren in één van 13 gemeenten van de 	provincie Zeeland.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of oneens? </a:t>
            </a:r>
          </a:p>
        </p:txBody>
      </p:sp>
    </p:spTree>
    <p:extLst>
      <p:ext uri="{BB962C8B-B14F-4D97-AF65-F5344CB8AC3E}">
        <p14:creationId xmlns:p14="http://schemas.microsoft.com/office/powerpoint/2010/main" val="377533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7E549-B416-1437-10BB-010A55BF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Enkele stellingen / beslispunten: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B31E2-7182-2BB9-23B9-B26A3ADD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2266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Beslispunt 3: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Zonder de juiste bereikbaarheid en goede toegankelijkheid is de zorg gerelateerde vraag niet goed te beantwoorden.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Eens of oneens?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0461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501</Words>
  <Application>Microsoft Office PowerPoint</Application>
  <PresentationFormat>Breedbeeld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Inwonersgroep:  Toegankelijkheid &amp; Bereikbaarheid </vt:lpstr>
      <vt:lpstr>Voorbeeld Situaties &amp; Vragen</vt:lpstr>
      <vt:lpstr>Welkom in het doolhof !</vt:lpstr>
      <vt:lpstr>Voorstel tot verbetering: 1. Met een hooggekwalificeerd iemand die luistert naar de      zorgvrager en (mee) gaat zoeken naar de juiste zorg. 2. In elke regio/gemeente. 3. Een voor iedereen makkelijk bereikbaar fysiek loket waar     mensen terecht kunnen met al hun (niet-acute) zorgvragen. 4. Bundeling van digitale informatiesystemen. 5. Pragmatisch en direct.</vt:lpstr>
      <vt:lpstr>Waar moet dit loket minimaal aan voldoen:</vt:lpstr>
      <vt:lpstr>Waar komt het fysiek loket?</vt:lpstr>
      <vt:lpstr>Digitaal loket</vt:lpstr>
      <vt:lpstr>Enkele stellingen &amp; beslispunten.</vt:lpstr>
      <vt:lpstr>Enkele stellingen / beslispunten:</vt:lpstr>
      <vt:lpstr>Wij willen er samen voor gaan!</vt:lpstr>
      <vt:lpstr>Vragen??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Toegankelijkheid   &amp;  bereikbaarheid</dc:title>
  <dc:creator>Kees Jan Grin</dc:creator>
  <cp:lastModifiedBy>Kees Jan Grin</cp:lastModifiedBy>
  <cp:revision>16</cp:revision>
  <dcterms:created xsi:type="dcterms:W3CDTF">2023-04-26T17:21:16Z</dcterms:created>
  <dcterms:modified xsi:type="dcterms:W3CDTF">2023-05-27T20:10:49Z</dcterms:modified>
</cp:coreProperties>
</file>